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7" r:id="rId3"/>
    <p:sldId id="288" r:id="rId4"/>
    <p:sldId id="289" r:id="rId5"/>
    <p:sldId id="276" r:id="rId6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Microsoft YaHei" charset="-122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98"/>
    <p:restoredTop sz="94585"/>
  </p:normalViewPr>
  <p:slideViewPr>
    <p:cSldViewPr>
      <p:cViewPr>
        <p:scale>
          <a:sx n="70" d="100"/>
          <a:sy n="70" d="100"/>
        </p:scale>
        <p:origin x="-858" y="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endParaRPr lang="fi-FI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endParaRPr lang="fi-FI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endParaRPr lang="fi-FI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fld id="{A3D9F4A0-39E6-5048-82FB-0CFAB971023D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877764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97DAEB-BDD4-B845-A420-86B6533BA015}" type="slidenum">
              <a:rPr lang="fi-FI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i-FI" altLang="en-US" sz="1400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678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A61E57-D16F-DC40-9B75-89313626373E}" type="slidenum">
              <a:rPr lang="fi-FI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i-FI" altLang="en-US" sz="1400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638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A61E57-D16F-DC40-9B75-89313626373E}" type="slidenum">
              <a:rPr lang="fi-FI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i-FI" altLang="en-US" sz="1400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5658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A61E57-D16F-DC40-9B75-89313626373E}" type="slidenum">
              <a:rPr lang="fi-FI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i-FI" altLang="en-US" sz="1400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0893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466C8B-7095-C64D-9A9E-90370C4CEF02}" type="slidenum">
              <a:rPr lang="fi-FI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i-FI" altLang="en-US" sz="1400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786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2806E-5EE9-A641-8AFB-F8720ACE0A70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265B3-C00E-6D4C-BE91-7135630061F5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ED650-96D6-6F4A-9520-473FC84AEB82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2E829-DFA9-EC4F-B6AA-E991F0636F21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7592119" y="7222752"/>
            <a:ext cx="2344737" cy="517525"/>
          </a:xfrm>
          <a:ln/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78502D2A-70D7-7845-8B20-AA55BD0F9EFE}" type="slidenum">
              <a:rPr lang="fi-FI" altLang="en-US" smtClean="0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7BDA4-8879-BA47-BD3F-E85FB3CF7FB8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6C1CF-0654-2B44-BD70-826DCEFECC23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AA911-1589-734C-AF5C-BE2ACD4699A1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44328-200D-0641-AFE5-1853E348A98D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92A13-7656-E043-AD3E-BFE8E6FDE1DC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D6D99-4412-9D46-9856-8615A2AA33CE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F53CA-0E3C-3741-A7B0-E96833192BFF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Muokkaa otsikon tekstimuotoa napsauttamalla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Muokkaa jäsennyksen tekstimuotoa napsauttamalla</a:t>
            </a:r>
          </a:p>
          <a:p>
            <a:pPr lvl="1"/>
            <a:r>
              <a:rPr lang="en-GB" altLang="en-US"/>
              <a:t>Toinen jäsennystaso</a:t>
            </a:r>
          </a:p>
          <a:p>
            <a:pPr lvl="2"/>
            <a:r>
              <a:rPr lang="en-GB" altLang="en-US"/>
              <a:t>Kolmas jäsennystaso</a:t>
            </a:r>
          </a:p>
          <a:p>
            <a:pPr lvl="3"/>
            <a:r>
              <a:rPr lang="en-GB" altLang="en-US"/>
              <a:t>Neljäs jäsennystaso</a:t>
            </a:r>
          </a:p>
          <a:p>
            <a:pPr lvl="4"/>
            <a:r>
              <a:rPr lang="en-GB" altLang="en-US"/>
              <a:t>Viides jäsennystaso</a:t>
            </a:r>
          </a:p>
          <a:p>
            <a:pPr lvl="4"/>
            <a:r>
              <a:rPr lang="en-GB" altLang="en-US"/>
              <a:t>Kuudes jäsennystaso</a:t>
            </a:r>
          </a:p>
          <a:p>
            <a:pPr lvl="4"/>
            <a:r>
              <a:rPr lang="en-GB" altLang="en-US"/>
              <a:t>Seitsemäs jäsennystaso</a:t>
            </a:r>
          </a:p>
          <a:p>
            <a:pPr lvl="4"/>
            <a:r>
              <a:rPr lang="en-GB" altLang="en-US"/>
              <a:t>Kahdeksas jäsennystaso</a:t>
            </a:r>
          </a:p>
          <a:p>
            <a:pPr lvl="4"/>
            <a:r>
              <a:rPr lang="en-GB" altLang="en-US"/>
              <a:t>Yhdeksäs jäsennystaso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i-FI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i-FI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31C58C2-6C5E-F64C-A8A1-EAA3CAFA8818}" type="slidenum">
              <a:rPr lang="fi-FI" altLang="en-US"/>
              <a:pPr/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792160"/>
            <a:ext cx="9070975" cy="1262063"/>
          </a:xfrm>
        </p:spPr>
        <p:txBody>
          <a:bodyPr tIns="84600"/>
          <a:lstStyle/>
          <a:p>
            <a:pPr eaLnBrk="1" hangingPunct="1">
              <a:lnSpc>
                <a:spcPct val="86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en-US" sz="4800" dirty="0" smtClean="0">
                <a:solidFill>
                  <a:srgbClr val="404040"/>
                </a:solidFill>
                <a:latin typeface="Calibri" charset="0"/>
              </a:rPr>
              <a:t>Współpraca organizacji strzeleckich w Polsce</a:t>
            </a:r>
            <a:endParaRPr lang="fi-FI" altLang="en-US" sz="48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20" y="2411685"/>
            <a:ext cx="3390401" cy="334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824413" y="6113164"/>
            <a:ext cx="484346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296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eaLnBrk="1" hangingPunct="1">
              <a:lnSpc>
                <a:spcPct val="86000"/>
              </a:lnSpc>
              <a:buSzPct val="100000"/>
            </a:pPr>
            <a:r>
              <a:rPr lang="fi-FI" altLang="en-US" sz="4800" dirty="0" err="1">
                <a:solidFill>
                  <a:srgbClr val="404040"/>
                </a:solidFill>
                <a:latin typeface="Calibri Light" charset="0"/>
                <a:ea typeface="Lucida Sans Unicode" charset="0"/>
                <a:cs typeface="Lucida Sans Unicode" charset="0"/>
              </a:rPr>
              <a:t>Tomasz</a:t>
            </a:r>
            <a:r>
              <a:rPr lang="fi-FI" altLang="en-US" sz="4800" dirty="0">
                <a:solidFill>
                  <a:srgbClr val="404040"/>
                </a:solidFill>
                <a:latin typeface="Calibri Light" charset="0"/>
                <a:ea typeface="Lucida Sans Unicode" charset="0"/>
                <a:cs typeface="Lucida Sans Unicode" charset="0"/>
              </a:rPr>
              <a:t> W. </a:t>
            </a:r>
            <a:r>
              <a:rPr lang="fi-FI" altLang="en-US" sz="4800" dirty="0" smtClean="0">
                <a:solidFill>
                  <a:srgbClr val="404040"/>
                </a:solidFill>
                <a:latin typeface="Calibri Light" charset="0"/>
                <a:ea typeface="Lucida Sans Unicode" charset="0"/>
                <a:cs typeface="Lucida Sans Unicode" charset="0"/>
              </a:rPr>
              <a:t>Stępień</a:t>
            </a:r>
          </a:p>
          <a:p>
            <a:pPr eaLnBrk="1" hangingPunct="1">
              <a:lnSpc>
                <a:spcPct val="86000"/>
              </a:lnSpc>
              <a:buSzPct val="100000"/>
            </a:pPr>
            <a:r>
              <a:rPr lang="fi-FI" altLang="en-US" dirty="0" smtClean="0">
                <a:solidFill>
                  <a:srgbClr val="404040"/>
                </a:solidFill>
                <a:latin typeface="Calibri Light" charset="0"/>
                <a:ea typeface="Lucida Sans Unicode" charset="0"/>
                <a:cs typeface="Lucida Sans Unicode" charset="0"/>
              </a:rPr>
              <a:t>FU </a:t>
            </a:r>
            <a:r>
              <a:rPr lang="fi-FI" altLang="en-US" dirty="0" err="1" smtClean="0">
                <a:solidFill>
                  <a:srgbClr val="404040"/>
                </a:solidFill>
                <a:latin typeface="Calibri Light" charset="0"/>
                <a:ea typeface="Lucida Sans Unicode" charset="0"/>
                <a:cs typeface="Lucida Sans Unicode" charset="0"/>
              </a:rPr>
              <a:t>President</a:t>
            </a:r>
            <a:r>
              <a:rPr lang="fi-FI" altLang="en-US" dirty="0" smtClean="0">
                <a:solidFill>
                  <a:srgbClr val="404040"/>
                </a:solidFill>
                <a:latin typeface="Calibri Light" charset="0"/>
                <a:ea typeface="Lucida Sans Unicode" charset="0"/>
                <a:cs typeface="Lucida Sans Unicode" charset="0"/>
              </a:rPr>
              <a:t> &amp; CEO</a:t>
            </a:r>
            <a:endParaRPr lang="fi-FI" altLang="en-US" dirty="0">
              <a:solidFill>
                <a:srgbClr val="404040"/>
              </a:solidFill>
              <a:latin typeface="Calibri Light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Rechteck 3"/>
          <p:cNvSpPr/>
          <p:nvPr/>
        </p:nvSpPr>
        <p:spPr>
          <a:xfrm>
            <a:off x="-1" y="-1"/>
            <a:ext cx="10080625" cy="301625"/>
          </a:xfrm>
          <a:prstGeom prst="rect">
            <a:avLst/>
          </a:prstGeom>
          <a:solidFill>
            <a:srgbClr val="00206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-2" y="7209191"/>
            <a:ext cx="10080625" cy="332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72" y="-1"/>
            <a:ext cx="10099696" cy="7541848"/>
            <a:chOff x="-19072" y="-1"/>
            <a:chExt cx="10099696" cy="7541848"/>
          </a:xfrm>
        </p:grpSpPr>
        <p:sp>
          <p:nvSpPr>
            <p:cNvPr id="7" name="Rechteck 3"/>
            <p:cNvSpPr/>
            <p:nvPr/>
          </p:nvSpPr>
          <p:spPr>
            <a:xfrm>
              <a:off x="-1" y="-1"/>
              <a:ext cx="10080625" cy="301625"/>
            </a:xfrm>
            <a:prstGeom prst="rect">
              <a:avLst/>
            </a:prstGeom>
            <a:solidFill>
              <a:srgbClr val="002060">
                <a:alpha val="7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5"/>
            <p:cNvSpPr/>
            <p:nvPr/>
          </p:nvSpPr>
          <p:spPr>
            <a:xfrm>
              <a:off x="-2" y="7209191"/>
              <a:ext cx="10080625" cy="332656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9072" y="6968005"/>
              <a:ext cx="657384" cy="556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Proponowane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1800" dirty="0" err="1" smtClean="0"/>
              <a:t>Zwiększanie</a:t>
            </a:r>
            <a:r>
              <a:rPr lang="en-US" sz="1800" dirty="0" smtClean="0"/>
              <a:t> </a:t>
            </a:r>
            <a:r>
              <a:rPr lang="en-US" sz="1800" dirty="0" err="1"/>
              <a:t>świadomości</a:t>
            </a:r>
            <a:r>
              <a:rPr lang="en-US" sz="1800" dirty="0"/>
              <a:t> </a:t>
            </a:r>
            <a:r>
              <a:rPr lang="en-US" sz="1800" dirty="0" err="1"/>
              <a:t>prawnej</a:t>
            </a:r>
            <a:r>
              <a:rPr lang="en-US" sz="1800" dirty="0"/>
              <a:t> </a:t>
            </a:r>
            <a:r>
              <a:rPr lang="en-US" sz="1800" dirty="0" err="1"/>
              <a:t>społeczeństwa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dostępu</a:t>
            </a:r>
            <a:r>
              <a:rPr lang="en-US" sz="1800" dirty="0"/>
              <a:t> do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 smtClean="0"/>
              <a:t>palnej</a:t>
            </a:r>
            <a:r>
              <a:rPr lang="en-US" sz="1800" dirty="0" smtClean="0"/>
              <a:t>, a </a:t>
            </a:r>
            <a:r>
              <a:rPr lang="en-US" sz="1800" dirty="0" err="1"/>
              <a:t>także</a:t>
            </a:r>
            <a:r>
              <a:rPr lang="en-US" sz="1800" dirty="0"/>
              <a:t> </a:t>
            </a:r>
            <a:r>
              <a:rPr lang="en-US" sz="1800" dirty="0" err="1"/>
              <a:t>prawa</a:t>
            </a:r>
            <a:r>
              <a:rPr lang="en-US" sz="1800" dirty="0"/>
              <a:t> do </a:t>
            </a:r>
            <a:r>
              <a:rPr lang="en-US" sz="1800" dirty="0" err="1"/>
              <a:t>samoobrony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obrony</a:t>
            </a:r>
            <a:r>
              <a:rPr lang="en-US" sz="1800" dirty="0"/>
              <a:t> </a:t>
            </a:r>
            <a:r>
              <a:rPr lang="en-US" sz="1800" dirty="0" err="1"/>
              <a:t>koniecznej</a:t>
            </a:r>
            <a:r>
              <a:rPr lang="en-US" sz="1800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udzielanie</a:t>
            </a:r>
            <a:r>
              <a:rPr lang="en-US" sz="1800" dirty="0"/>
              <a:t> </a:t>
            </a:r>
            <a:r>
              <a:rPr lang="en-US" sz="1800" dirty="0" err="1"/>
              <a:t>nieodpłatnej</a:t>
            </a:r>
            <a:r>
              <a:rPr lang="en-US" sz="1800" dirty="0"/>
              <a:t> </a:t>
            </a:r>
            <a:r>
              <a:rPr lang="en-US" sz="1800" dirty="0" err="1"/>
              <a:t>pomocy</a:t>
            </a:r>
            <a:r>
              <a:rPr lang="en-US" sz="1800" dirty="0"/>
              <a:t> </a:t>
            </a:r>
            <a:r>
              <a:rPr lang="en-US" sz="1800" dirty="0" err="1"/>
              <a:t>prawnej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Podtrzymywanie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upowszechnianie</a:t>
            </a:r>
            <a:r>
              <a:rPr lang="en-US" sz="1800" dirty="0"/>
              <a:t> </a:t>
            </a:r>
            <a:r>
              <a:rPr lang="en-US" sz="1800" dirty="0" err="1"/>
              <a:t>tradycji</a:t>
            </a:r>
            <a:r>
              <a:rPr lang="en-US" sz="1800" dirty="0"/>
              <a:t> </a:t>
            </a:r>
            <a:r>
              <a:rPr lang="en-US" sz="1800" dirty="0" err="1"/>
              <a:t>narodowej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rozwoju</a:t>
            </a:r>
            <a:r>
              <a:rPr lang="en-US" sz="1800" dirty="0"/>
              <a:t> </a:t>
            </a:r>
            <a:r>
              <a:rPr lang="en-US" sz="1800" dirty="0" err="1"/>
              <a:t>świadomości</a:t>
            </a:r>
            <a:r>
              <a:rPr lang="en-US" sz="1800" dirty="0"/>
              <a:t> </a:t>
            </a:r>
            <a:r>
              <a:rPr lang="en-US" sz="1800" dirty="0" err="1"/>
              <a:t>narodowej</a:t>
            </a:r>
            <a:r>
              <a:rPr lang="en-US" sz="1800" dirty="0"/>
              <a:t>, </a:t>
            </a:r>
            <a:r>
              <a:rPr lang="en-US" sz="1800" dirty="0" err="1"/>
              <a:t>obywatelskiej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kulturowej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organizację</a:t>
            </a:r>
            <a:r>
              <a:rPr lang="en-US" sz="1800" dirty="0"/>
              <a:t> </a:t>
            </a:r>
            <a:r>
              <a:rPr lang="en-US" sz="1800" dirty="0" err="1"/>
              <a:t>pikników</a:t>
            </a:r>
            <a:r>
              <a:rPr lang="en-US" sz="1800" dirty="0"/>
              <a:t> </a:t>
            </a:r>
            <a:r>
              <a:rPr lang="en-US" sz="1800" dirty="0" err="1"/>
              <a:t>strzeleckich</a:t>
            </a:r>
            <a:r>
              <a:rPr lang="en-US" sz="1800" dirty="0"/>
              <a:t>, </a:t>
            </a:r>
            <a:r>
              <a:rPr lang="en-US" sz="1800" dirty="0" err="1"/>
              <a:t>wystaw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innych</a:t>
            </a:r>
            <a:r>
              <a:rPr lang="en-US" sz="1800" dirty="0"/>
              <a:t> </a:t>
            </a:r>
            <a:r>
              <a:rPr lang="en-US" sz="1800" dirty="0" err="1"/>
              <a:t>inicjatyw</a:t>
            </a:r>
            <a:r>
              <a:rPr lang="en-US" sz="1800" dirty="0"/>
              <a:t> </a:t>
            </a:r>
            <a:r>
              <a:rPr lang="en-US" sz="1800" dirty="0" err="1"/>
              <a:t>kulturalno</a:t>
            </a:r>
            <a:r>
              <a:rPr lang="en-US" sz="1800" dirty="0"/>
              <a:t> </a:t>
            </a:r>
            <a:r>
              <a:rPr lang="en-US" sz="1800" dirty="0" err="1"/>
              <a:t>artystycznych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Działalność</a:t>
            </a:r>
            <a:r>
              <a:rPr lang="en-US" sz="1800" dirty="0" smtClean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rzecz</a:t>
            </a:r>
            <a:r>
              <a:rPr lang="en-US" sz="1800" dirty="0"/>
              <a:t> </a:t>
            </a:r>
            <a:r>
              <a:rPr lang="en-US" sz="1800" dirty="0" err="1"/>
              <a:t>ułatwienia</a:t>
            </a:r>
            <a:r>
              <a:rPr lang="en-US" sz="1800" dirty="0"/>
              <a:t> </a:t>
            </a:r>
            <a:r>
              <a:rPr lang="en-US" sz="1800" dirty="0" err="1"/>
              <a:t>dostępu</a:t>
            </a:r>
            <a:r>
              <a:rPr lang="en-US" sz="1800" dirty="0"/>
              <a:t> do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dla</a:t>
            </a:r>
            <a:r>
              <a:rPr lang="en-US" sz="1800" dirty="0"/>
              <a:t> </a:t>
            </a:r>
            <a:r>
              <a:rPr lang="en-US" sz="1800" dirty="0" err="1"/>
              <a:t>osób</a:t>
            </a:r>
            <a:r>
              <a:rPr lang="en-US" sz="1800" dirty="0"/>
              <a:t> </a:t>
            </a:r>
            <a:r>
              <a:rPr lang="en-US" sz="1800" dirty="0" err="1"/>
              <a:t>niepełnosprawnych</a:t>
            </a:r>
            <a:r>
              <a:rPr lang="en-US" sz="1800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inicjację</a:t>
            </a:r>
            <a:r>
              <a:rPr lang="en-US" sz="1800" dirty="0"/>
              <a:t> </a:t>
            </a:r>
            <a:r>
              <a:rPr lang="en-US" sz="1800" dirty="0" err="1"/>
              <a:t>zmian</a:t>
            </a:r>
            <a:r>
              <a:rPr lang="en-US" sz="1800" dirty="0"/>
              <a:t> </a:t>
            </a:r>
            <a:r>
              <a:rPr lang="en-US" sz="1800" dirty="0" err="1"/>
              <a:t>prawnych</a:t>
            </a:r>
            <a:r>
              <a:rPr lang="en-US" sz="1800" dirty="0"/>
              <a:t> </a:t>
            </a:r>
            <a:r>
              <a:rPr lang="en-US" sz="1800" dirty="0" err="1"/>
              <a:t>ułatwiających</a:t>
            </a:r>
            <a:r>
              <a:rPr lang="en-US" sz="1800" dirty="0"/>
              <a:t> </a:t>
            </a:r>
            <a:r>
              <a:rPr lang="en-US" sz="1800" dirty="0" err="1"/>
              <a:t>dostęp</a:t>
            </a:r>
            <a:r>
              <a:rPr lang="en-US" sz="1800" dirty="0"/>
              <a:t> do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dla</a:t>
            </a:r>
            <a:r>
              <a:rPr lang="en-US" sz="1800" dirty="0"/>
              <a:t> </a:t>
            </a:r>
            <a:r>
              <a:rPr lang="en-US" sz="1800" dirty="0" err="1"/>
              <a:t>osób</a:t>
            </a:r>
            <a:r>
              <a:rPr lang="en-US" sz="1800" dirty="0"/>
              <a:t> </a:t>
            </a:r>
            <a:r>
              <a:rPr lang="en-US" sz="1800" dirty="0" err="1"/>
              <a:t>niepełnosprawnych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zadania</a:t>
            </a:r>
            <a:r>
              <a:rPr lang="en-US" sz="1800" dirty="0"/>
              <a:t> </a:t>
            </a:r>
            <a:r>
              <a:rPr lang="en-US" sz="1800" dirty="0" err="1"/>
              <a:t>popularyzujące</a:t>
            </a:r>
            <a:r>
              <a:rPr lang="en-US" sz="1800" dirty="0"/>
              <a:t> </a:t>
            </a:r>
            <a:r>
              <a:rPr lang="en-US" sz="1800" dirty="0" err="1"/>
              <a:t>rozwój</a:t>
            </a:r>
            <a:r>
              <a:rPr lang="en-US" sz="1800" dirty="0"/>
              <a:t> </a:t>
            </a:r>
            <a:r>
              <a:rPr lang="en-US" sz="1800" dirty="0" err="1"/>
              <a:t>współzawodnictwa</a:t>
            </a:r>
            <a:r>
              <a:rPr lang="en-US" sz="1800" dirty="0"/>
              <a:t> </a:t>
            </a:r>
            <a:r>
              <a:rPr lang="en-US" sz="1800" dirty="0" err="1"/>
              <a:t>sportowego</a:t>
            </a:r>
            <a:r>
              <a:rPr lang="en-US" sz="1800" dirty="0"/>
              <a:t> z </a:t>
            </a:r>
            <a:r>
              <a:rPr lang="en-US" sz="1800" dirty="0" err="1"/>
              <a:t>użyciem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kolekcjonerstwa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wśród</a:t>
            </a:r>
            <a:r>
              <a:rPr lang="en-US" sz="1800" dirty="0"/>
              <a:t> </a:t>
            </a:r>
            <a:r>
              <a:rPr lang="en-US" sz="1800" dirty="0" err="1"/>
              <a:t>osób</a:t>
            </a:r>
            <a:r>
              <a:rPr lang="en-US" sz="1800" dirty="0"/>
              <a:t> </a:t>
            </a:r>
            <a:r>
              <a:rPr lang="en-US" sz="1800" dirty="0" err="1"/>
              <a:t>niepełnosprawnych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Działalność</a:t>
            </a:r>
            <a:r>
              <a:rPr lang="en-US" sz="1800" dirty="0" smtClean="0"/>
              <a:t> </a:t>
            </a:r>
            <a:r>
              <a:rPr lang="en-US" sz="1800" dirty="0" err="1"/>
              <a:t>wspomagającą</a:t>
            </a:r>
            <a:r>
              <a:rPr lang="en-US" sz="1800" dirty="0"/>
              <a:t> </a:t>
            </a:r>
            <a:r>
              <a:rPr lang="en-US" sz="1800" dirty="0" err="1"/>
              <a:t>rozwój</a:t>
            </a:r>
            <a:r>
              <a:rPr lang="en-US" sz="1800" dirty="0"/>
              <a:t> </a:t>
            </a:r>
            <a:r>
              <a:rPr lang="en-US" sz="1800" dirty="0" err="1"/>
              <a:t>gospodarczy</a:t>
            </a:r>
            <a:r>
              <a:rPr lang="en-US" sz="1800" dirty="0"/>
              <a:t>, w </a:t>
            </a:r>
            <a:r>
              <a:rPr lang="en-US" sz="1800" dirty="0" err="1"/>
              <a:t>tym</a:t>
            </a:r>
            <a:r>
              <a:rPr lang="en-US" sz="1800" dirty="0"/>
              <a:t> </a:t>
            </a:r>
            <a:r>
              <a:rPr lang="en-US" sz="1800" dirty="0" err="1"/>
              <a:t>rozwój</a:t>
            </a:r>
            <a:r>
              <a:rPr lang="en-US" sz="1800" dirty="0"/>
              <a:t> </a:t>
            </a:r>
            <a:r>
              <a:rPr lang="en-US" sz="1800" dirty="0" err="1"/>
              <a:t>przedsiębiorczości</a:t>
            </a:r>
            <a:r>
              <a:rPr lang="en-US" sz="1800" dirty="0"/>
              <a:t>, </a:t>
            </a:r>
            <a:r>
              <a:rPr lang="en-US" sz="1800" dirty="0" err="1"/>
              <a:t>działalności</a:t>
            </a:r>
            <a:r>
              <a:rPr lang="en-US" sz="1800" dirty="0"/>
              <a:t> </a:t>
            </a:r>
            <a:r>
              <a:rPr lang="en-US" sz="1800" dirty="0" err="1"/>
              <a:t>wspomagającej</a:t>
            </a:r>
            <a:r>
              <a:rPr lang="en-US" sz="1800" dirty="0"/>
              <a:t> </a:t>
            </a:r>
            <a:r>
              <a:rPr lang="en-US" sz="1800" dirty="0" err="1"/>
              <a:t>rozwój</a:t>
            </a:r>
            <a:r>
              <a:rPr lang="en-US" sz="1800" dirty="0"/>
              <a:t> </a:t>
            </a:r>
            <a:r>
              <a:rPr lang="en-US" sz="1800" dirty="0" err="1"/>
              <a:t>techniki</a:t>
            </a:r>
            <a:r>
              <a:rPr lang="en-US" sz="1800" dirty="0"/>
              <a:t>, </a:t>
            </a:r>
            <a:r>
              <a:rPr lang="en-US" sz="1800" dirty="0" err="1"/>
              <a:t>wynalazczości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innowacyjności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rozpowszechnianie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wdrażanie</a:t>
            </a:r>
            <a:r>
              <a:rPr lang="en-US" sz="1800" dirty="0"/>
              <a:t> </a:t>
            </a:r>
            <a:r>
              <a:rPr lang="en-US" sz="1800" dirty="0" err="1"/>
              <a:t>nowych</a:t>
            </a:r>
            <a:r>
              <a:rPr lang="en-US" sz="1800" dirty="0"/>
              <a:t> </a:t>
            </a:r>
            <a:r>
              <a:rPr lang="en-US" sz="1800" dirty="0" err="1"/>
              <a:t>rozwiązań</a:t>
            </a:r>
            <a:r>
              <a:rPr lang="en-US" sz="1800" dirty="0"/>
              <a:t> </a:t>
            </a:r>
            <a:r>
              <a:rPr lang="en-US" sz="1800" dirty="0" err="1"/>
              <a:t>technicznych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w </a:t>
            </a:r>
            <a:r>
              <a:rPr lang="en-US" sz="1800" dirty="0" err="1"/>
              <a:t>praktyce</a:t>
            </a:r>
            <a:r>
              <a:rPr lang="en-US" sz="1800" dirty="0"/>
              <a:t> </a:t>
            </a:r>
            <a:r>
              <a:rPr lang="en-US" sz="1800" dirty="0" err="1"/>
              <a:t>gospodarczej</a:t>
            </a:r>
            <a:r>
              <a:rPr lang="en-US" sz="1800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tworzenie</a:t>
            </a:r>
            <a:r>
              <a:rPr lang="en-US" sz="1800" dirty="0"/>
              <a:t> </a:t>
            </a:r>
            <a:r>
              <a:rPr lang="en-US" sz="1800" dirty="0" err="1"/>
              <a:t>klastrów</a:t>
            </a:r>
            <a:r>
              <a:rPr lang="en-US" sz="1800" dirty="0"/>
              <a:t> </a:t>
            </a:r>
            <a:r>
              <a:rPr lang="en-US" sz="1800" dirty="0" err="1"/>
              <a:t>przedsiębiorstw</a:t>
            </a:r>
            <a:r>
              <a:rPr lang="en-US" sz="1800" dirty="0"/>
              <a:t> </a:t>
            </a:r>
            <a:r>
              <a:rPr lang="en-US" sz="1800" dirty="0" err="1"/>
              <a:t>związanych</a:t>
            </a:r>
            <a:r>
              <a:rPr lang="en-US" sz="1800" dirty="0"/>
              <a:t> z </a:t>
            </a:r>
            <a:r>
              <a:rPr lang="en-US" sz="1800" dirty="0" err="1"/>
              <a:t>bronią</a:t>
            </a:r>
            <a:r>
              <a:rPr lang="en-US" sz="1800" dirty="0"/>
              <a:t> </a:t>
            </a:r>
            <a:r>
              <a:rPr lang="en-US" sz="1800" dirty="0" err="1"/>
              <a:t>palną</a:t>
            </a:r>
            <a:r>
              <a:rPr lang="en-US" sz="1800" dirty="0"/>
              <a:t>, </a:t>
            </a:r>
            <a:r>
              <a:rPr lang="en-US" sz="1800" dirty="0" err="1"/>
              <a:t>organizację</a:t>
            </a:r>
            <a:r>
              <a:rPr lang="en-US" sz="1800" dirty="0"/>
              <a:t> </a:t>
            </a:r>
            <a:r>
              <a:rPr lang="en-US" sz="1800" dirty="0" err="1"/>
              <a:t>krajowych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międzynarodowych</a:t>
            </a:r>
            <a:r>
              <a:rPr lang="en-US" sz="1800" dirty="0"/>
              <a:t> </a:t>
            </a:r>
            <a:r>
              <a:rPr lang="en-US" sz="1800" dirty="0" err="1"/>
              <a:t>konferencji</a:t>
            </a:r>
            <a:r>
              <a:rPr lang="en-US" sz="1800" dirty="0"/>
              <a:t>, </a:t>
            </a:r>
            <a:r>
              <a:rPr lang="en-US" sz="1800" dirty="0" err="1"/>
              <a:t>targów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innych</a:t>
            </a:r>
            <a:r>
              <a:rPr lang="en-US" sz="1800" dirty="0"/>
              <a:t> </a:t>
            </a:r>
            <a:r>
              <a:rPr lang="en-US" sz="1800" dirty="0" err="1"/>
              <a:t>wydarzeń</a:t>
            </a:r>
            <a:r>
              <a:rPr lang="en-US" sz="1800" dirty="0"/>
              <a:t> </a:t>
            </a:r>
            <a:r>
              <a:rPr lang="en-US" sz="1800" dirty="0" err="1"/>
              <a:t>poświęconych</a:t>
            </a:r>
            <a:r>
              <a:rPr lang="en-US" sz="1800" dirty="0"/>
              <a:t> </a:t>
            </a:r>
            <a:r>
              <a:rPr lang="en-US" sz="1800" dirty="0" err="1"/>
              <a:t>innowacjom</a:t>
            </a:r>
            <a:r>
              <a:rPr lang="en-US" sz="1800" dirty="0"/>
              <a:t> w </a:t>
            </a:r>
            <a:r>
              <a:rPr lang="en-US" sz="1800" dirty="0" err="1"/>
              <a:t>branży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wspierających</a:t>
            </a:r>
            <a:r>
              <a:rPr lang="en-US" sz="1800" dirty="0"/>
              <a:t> </a:t>
            </a:r>
            <a:r>
              <a:rPr lang="en-US" sz="1800" dirty="0" err="1"/>
              <a:t>przedsiębiorców</a:t>
            </a:r>
            <a:r>
              <a:rPr lang="en-US" sz="1800" dirty="0"/>
              <a:t> w </a:t>
            </a:r>
            <a:r>
              <a:rPr lang="en-US" sz="1800" dirty="0" err="1"/>
              <a:t>tej</a:t>
            </a:r>
            <a:r>
              <a:rPr lang="en-US" sz="1800" dirty="0"/>
              <a:t> </a:t>
            </a:r>
            <a:r>
              <a:rPr lang="en-US" sz="1800" dirty="0" err="1"/>
              <a:t>branży</a:t>
            </a:r>
            <a:r>
              <a:rPr lang="en-US" sz="1800" dirty="0" smtClean="0"/>
              <a:t>;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8502D2A-70D7-7845-8B20-AA55BD0F9EFE}" type="slidenum">
              <a:rPr lang="fi-FI" altLang="en-US" smtClean="0"/>
              <a:pPr/>
              <a:t>2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316612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72" y="-1"/>
            <a:ext cx="10099696" cy="7541848"/>
            <a:chOff x="-19072" y="-1"/>
            <a:chExt cx="10099696" cy="7541848"/>
          </a:xfrm>
        </p:grpSpPr>
        <p:sp>
          <p:nvSpPr>
            <p:cNvPr id="7" name="Rechteck 3"/>
            <p:cNvSpPr/>
            <p:nvPr/>
          </p:nvSpPr>
          <p:spPr>
            <a:xfrm>
              <a:off x="-1" y="-1"/>
              <a:ext cx="10080625" cy="301625"/>
            </a:xfrm>
            <a:prstGeom prst="rect">
              <a:avLst/>
            </a:prstGeom>
            <a:solidFill>
              <a:srgbClr val="002060">
                <a:alpha val="7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5"/>
            <p:cNvSpPr/>
            <p:nvPr/>
          </p:nvSpPr>
          <p:spPr>
            <a:xfrm>
              <a:off x="-2" y="7209191"/>
              <a:ext cx="10080625" cy="332656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9072" y="6968005"/>
              <a:ext cx="657384" cy="556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Proponowane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, cd.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sz="1800" dirty="0" err="1" smtClean="0"/>
              <a:t>Działalności</a:t>
            </a:r>
            <a:r>
              <a:rPr lang="en-US" sz="1800" dirty="0" smtClean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rzecz</a:t>
            </a:r>
            <a:r>
              <a:rPr lang="en-US" sz="1800" dirty="0"/>
              <a:t> </a:t>
            </a:r>
            <a:r>
              <a:rPr lang="en-US" sz="1800" dirty="0" err="1"/>
              <a:t>dzieci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młodzieży</a:t>
            </a:r>
            <a:r>
              <a:rPr lang="en-US" sz="1800" dirty="0"/>
              <a:t>, w </a:t>
            </a:r>
            <a:r>
              <a:rPr lang="en-US" sz="1800" dirty="0" err="1"/>
              <a:t>tym</a:t>
            </a:r>
            <a:r>
              <a:rPr lang="en-US" sz="1800" dirty="0"/>
              <a:t> </a:t>
            </a:r>
            <a:r>
              <a:rPr lang="en-US" sz="1800" dirty="0" err="1"/>
              <a:t>wypoczynku</a:t>
            </a:r>
            <a:r>
              <a:rPr lang="en-US" sz="1800" dirty="0"/>
              <a:t> </a:t>
            </a:r>
            <a:r>
              <a:rPr lang="en-US" sz="1800" dirty="0" err="1"/>
              <a:t>dzieci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młodzieży</a:t>
            </a:r>
            <a:r>
              <a:rPr lang="en-US" sz="1800" dirty="0"/>
              <a:t>, </a:t>
            </a:r>
            <a:r>
              <a:rPr lang="en-US" sz="1800" dirty="0" err="1" smtClean="0"/>
              <a:t>poprzez</a:t>
            </a:r>
            <a:r>
              <a:rPr lang="en-US" sz="1800" dirty="0" smtClean="0"/>
              <a:t> </a:t>
            </a:r>
            <a:r>
              <a:rPr lang="en-US" sz="1800" dirty="0" err="1" smtClean="0"/>
              <a:t>organizowanie</a:t>
            </a:r>
            <a:r>
              <a:rPr lang="en-US" sz="1800" dirty="0" smtClean="0"/>
              <a:t> </a:t>
            </a:r>
            <a:r>
              <a:rPr lang="en-US" sz="1800" dirty="0" err="1"/>
              <a:t>zawodów</a:t>
            </a:r>
            <a:r>
              <a:rPr lang="en-US" sz="1800" dirty="0"/>
              <a:t> </a:t>
            </a:r>
            <a:r>
              <a:rPr lang="en-US" sz="1800" dirty="0" err="1"/>
              <a:t>strzeleckich</a:t>
            </a:r>
            <a:r>
              <a:rPr lang="en-US" sz="1800" dirty="0"/>
              <a:t>, </a:t>
            </a:r>
            <a:r>
              <a:rPr lang="en-US" sz="1800" dirty="0" err="1"/>
              <a:t>wystaw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pokazów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, </a:t>
            </a:r>
            <a:r>
              <a:rPr lang="en-US" sz="1800" dirty="0" err="1"/>
              <a:t>kursów</a:t>
            </a:r>
            <a:r>
              <a:rPr lang="en-US" sz="1800" dirty="0"/>
              <a:t>, </a:t>
            </a:r>
            <a:r>
              <a:rPr lang="en-US" sz="1800" dirty="0" err="1"/>
              <a:t>kolonii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szkoleń</a:t>
            </a:r>
            <a:r>
              <a:rPr lang="en-US" sz="1800" dirty="0"/>
              <a:t> </a:t>
            </a:r>
            <a:r>
              <a:rPr lang="en-US" sz="1800" dirty="0" err="1"/>
              <a:t>podnoszących</a:t>
            </a:r>
            <a:r>
              <a:rPr lang="en-US" sz="1800" dirty="0"/>
              <a:t> </a:t>
            </a:r>
            <a:r>
              <a:rPr lang="en-US" sz="1800" dirty="0" err="1"/>
              <a:t>poziom</a:t>
            </a:r>
            <a:r>
              <a:rPr lang="en-US" sz="1800" dirty="0"/>
              <a:t> </a:t>
            </a:r>
            <a:r>
              <a:rPr lang="en-US" sz="1800" dirty="0" err="1"/>
              <a:t>kompetencji</a:t>
            </a:r>
            <a:r>
              <a:rPr lang="en-US" sz="1800" dirty="0"/>
              <a:t> </a:t>
            </a:r>
            <a:r>
              <a:rPr lang="en-US" sz="1800" dirty="0" err="1"/>
              <a:t>strzeleckich</a:t>
            </a:r>
            <a:r>
              <a:rPr lang="en-US" sz="1800" dirty="0"/>
              <a:t> </a:t>
            </a:r>
            <a:r>
              <a:rPr lang="en-US" sz="1800" dirty="0" err="1"/>
              <a:t>wśród</a:t>
            </a:r>
            <a:r>
              <a:rPr lang="en-US" sz="1800" dirty="0"/>
              <a:t> </a:t>
            </a:r>
            <a:r>
              <a:rPr lang="en-US" sz="1800" dirty="0" err="1"/>
              <a:t>dzieci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młodzieży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 startAt="5"/>
            </a:pPr>
            <a:r>
              <a:rPr lang="en-US" sz="1800" dirty="0" err="1" smtClean="0"/>
              <a:t>Kultury</a:t>
            </a:r>
            <a:r>
              <a:rPr lang="en-US" sz="1800" dirty="0"/>
              <a:t>, </a:t>
            </a:r>
            <a:r>
              <a:rPr lang="en-US" sz="1800" dirty="0" err="1"/>
              <a:t>sztuki</a:t>
            </a:r>
            <a:r>
              <a:rPr lang="en-US" sz="1800" dirty="0"/>
              <a:t>, </a:t>
            </a:r>
            <a:r>
              <a:rPr lang="en-US" sz="1800" dirty="0" err="1"/>
              <a:t>ochrony</a:t>
            </a:r>
            <a:r>
              <a:rPr lang="en-US" sz="1800" dirty="0"/>
              <a:t> </a:t>
            </a:r>
            <a:r>
              <a:rPr lang="en-US" sz="1800" dirty="0" err="1"/>
              <a:t>dóbr</a:t>
            </a:r>
            <a:r>
              <a:rPr lang="en-US" sz="1800" dirty="0"/>
              <a:t> </a:t>
            </a:r>
            <a:r>
              <a:rPr lang="en-US" sz="1800" dirty="0" err="1"/>
              <a:t>kultury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dziedzictwa</a:t>
            </a:r>
            <a:r>
              <a:rPr lang="en-US" sz="1800" dirty="0"/>
              <a:t> </a:t>
            </a:r>
            <a:r>
              <a:rPr lang="en-US" sz="1800" dirty="0" err="1"/>
              <a:t>narodowego</a:t>
            </a:r>
            <a:r>
              <a:rPr lang="en-US" sz="1800" dirty="0"/>
              <a:t> </a:t>
            </a:r>
            <a:r>
              <a:rPr lang="en-US" sz="1800" dirty="0" err="1"/>
              <a:t>związanego</a:t>
            </a:r>
            <a:r>
              <a:rPr lang="en-US" sz="1800" dirty="0"/>
              <a:t> z </a:t>
            </a:r>
            <a:r>
              <a:rPr lang="en-US" sz="1800" dirty="0" err="1"/>
              <a:t>bronią</a:t>
            </a:r>
            <a:r>
              <a:rPr lang="en-US" sz="1800" dirty="0"/>
              <a:t> </a:t>
            </a:r>
            <a:r>
              <a:rPr lang="en-US" sz="1800" dirty="0" err="1"/>
              <a:t>palną</a:t>
            </a:r>
            <a:r>
              <a:rPr lang="en-US" sz="1800" dirty="0"/>
              <a:t>,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organizację</a:t>
            </a:r>
            <a:r>
              <a:rPr lang="en-US" sz="1800" dirty="0"/>
              <a:t> </a:t>
            </a:r>
            <a:r>
              <a:rPr lang="en-US" sz="1800" dirty="0" err="1"/>
              <a:t>wystaw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pokazów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inicjatyw</a:t>
            </a:r>
            <a:r>
              <a:rPr lang="en-US" sz="1800" dirty="0"/>
              <a:t> </a:t>
            </a:r>
            <a:r>
              <a:rPr lang="en-US" sz="1800" dirty="0" err="1"/>
              <a:t>kulturalno-artystycznych</a:t>
            </a:r>
            <a:r>
              <a:rPr lang="en-US" sz="1800" dirty="0"/>
              <a:t> (</a:t>
            </a:r>
            <a:r>
              <a:rPr lang="en-US" sz="1800" dirty="0" err="1"/>
              <a:t>m.in</a:t>
            </a:r>
            <a:r>
              <a:rPr lang="en-US" sz="1800" dirty="0"/>
              <a:t>. </a:t>
            </a:r>
            <a:r>
              <a:rPr lang="en-US" sz="1800" dirty="0" err="1"/>
              <a:t>spektakle</a:t>
            </a:r>
            <a:r>
              <a:rPr lang="en-US" sz="1800" dirty="0"/>
              <a:t>, </a:t>
            </a:r>
            <a:r>
              <a:rPr lang="en-US" sz="1800" dirty="0" err="1"/>
              <a:t>koncerty</a:t>
            </a:r>
            <a:r>
              <a:rPr lang="en-US" sz="1800" dirty="0"/>
              <a:t>, </a:t>
            </a:r>
            <a:r>
              <a:rPr lang="en-US" sz="1800" dirty="0" err="1"/>
              <a:t>prelekcje</a:t>
            </a:r>
            <a:r>
              <a:rPr lang="en-US" sz="1800" dirty="0"/>
              <a:t>, </a:t>
            </a:r>
            <a:r>
              <a:rPr lang="en-US" sz="1800" dirty="0" err="1"/>
              <a:t>konferencje</a:t>
            </a:r>
            <a:r>
              <a:rPr lang="en-US" sz="1800" dirty="0"/>
              <a:t>); </a:t>
            </a:r>
          </a:p>
          <a:p>
            <a:pPr>
              <a:buFont typeface="+mj-lt"/>
              <a:buAutoNum type="arabicPeriod" startAt="5"/>
            </a:pPr>
            <a:r>
              <a:rPr lang="en-US" sz="1800" dirty="0" err="1" smtClean="0"/>
              <a:t>Wspierania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upowszechniania</a:t>
            </a:r>
            <a:r>
              <a:rPr lang="en-US" sz="1800" dirty="0"/>
              <a:t> </a:t>
            </a:r>
            <a:r>
              <a:rPr lang="en-US" sz="1800" dirty="0" err="1"/>
              <a:t>kultury</a:t>
            </a:r>
            <a:r>
              <a:rPr lang="en-US" sz="1800" dirty="0"/>
              <a:t> </a:t>
            </a:r>
            <a:r>
              <a:rPr lang="en-US" sz="1800" dirty="0" err="1"/>
              <a:t>fizycznej</a:t>
            </a:r>
            <a:r>
              <a:rPr lang="en-US" sz="1800" dirty="0"/>
              <a:t> </a:t>
            </a:r>
            <a:r>
              <a:rPr lang="en-US" sz="1800" dirty="0" err="1"/>
              <a:t>związanej</a:t>
            </a:r>
            <a:r>
              <a:rPr lang="en-US" sz="1800" dirty="0"/>
              <a:t> </a:t>
            </a:r>
            <a:r>
              <a:rPr lang="en-US" sz="1800" dirty="0" err="1"/>
              <a:t>ze</a:t>
            </a:r>
            <a:r>
              <a:rPr lang="en-US" sz="1800" dirty="0"/>
              <a:t> </a:t>
            </a:r>
            <a:r>
              <a:rPr lang="en-US" sz="1800" dirty="0" err="1"/>
              <a:t>współzawodnictwem</a:t>
            </a:r>
            <a:r>
              <a:rPr lang="en-US" sz="1800" dirty="0"/>
              <a:t> </a:t>
            </a:r>
            <a:r>
              <a:rPr lang="en-US" sz="1800" dirty="0" err="1"/>
              <a:t>sportowym</a:t>
            </a:r>
            <a:r>
              <a:rPr lang="en-US" sz="1800" dirty="0"/>
              <a:t> </a:t>
            </a:r>
            <a:r>
              <a:rPr lang="en-US" sz="1800" dirty="0" err="1"/>
              <a:t>przy</a:t>
            </a:r>
            <a:r>
              <a:rPr lang="en-US" sz="1800" dirty="0"/>
              <a:t> </a:t>
            </a:r>
            <a:r>
              <a:rPr lang="en-US" sz="1800" dirty="0" err="1"/>
              <a:t>użyciu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,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organizację</a:t>
            </a:r>
            <a:r>
              <a:rPr lang="en-US" sz="1800" dirty="0"/>
              <a:t> </a:t>
            </a:r>
            <a:r>
              <a:rPr lang="en-US" sz="1800" dirty="0" err="1"/>
              <a:t>zawodów</a:t>
            </a:r>
            <a:r>
              <a:rPr lang="en-US" sz="1800" dirty="0"/>
              <a:t> </a:t>
            </a:r>
            <a:r>
              <a:rPr lang="en-US" sz="1800" dirty="0" err="1"/>
              <a:t>strzeleckich</a:t>
            </a:r>
            <a:r>
              <a:rPr lang="en-US" sz="1800" dirty="0"/>
              <a:t>, </a:t>
            </a:r>
            <a:r>
              <a:rPr lang="en-US" sz="1800" dirty="0" err="1"/>
              <a:t>kursów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szkoleń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 startAt="5"/>
            </a:pPr>
            <a:r>
              <a:rPr lang="en-US" sz="1800" dirty="0" err="1" smtClean="0"/>
              <a:t>Poprawę</a:t>
            </a:r>
            <a:r>
              <a:rPr lang="en-US" sz="1800" dirty="0" smtClean="0"/>
              <a:t> </a:t>
            </a:r>
            <a:r>
              <a:rPr lang="en-US" sz="1800" dirty="0" err="1"/>
              <a:t>bezpieczeństwa</a:t>
            </a:r>
            <a:r>
              <a:rPr lang="en-US" sz="1800" dirty="0"/>
              <a:t>,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szkolenie</a:t>
            </a:r>
            <a:r>
              <a:rPr lang="en-US" sz="1800" dirty="0"/>
              <a:t> </a:t>
            </a:r>
            <a:r>
              <a:rPr lang="en-US" sz="1800" dirty="0" err="1"/>
              <a:t>lub</a:t>
            </a:r>
            <a:r>
              <a:rPr lang="en-US" sz="1800" dirty="0"/>
              <a:t> </a:t>
            </a:r>
            <a:r>
              <a:rPr lang="en-US" sz="1800" dirty="0" err="1"/>
              <a:t>doskonalenie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strzelectwa</a:t>
            </a:r>
            <a:r>
              <a:rPr lang="en-US" sz="1800" dirty="0"/>
              <a:t> </a:t>
            </a:r>
            <a:r>
              <a:rPr lang="en-US" sz="1800" dirty="0" err="1"/>
              <a:t>osób</a:t>
            </a:r>
            <a:r>
              <a:rPr lang="en-US" sz="1800" dirty="0"/>
              <a:t> </a:t>
            </a:r>
            <a:r>
              <a:rPr lang="en-US" sz="1800" dirty="0" err="1"/>
              <a:t>posiadających</a:t>
            </a:r>
            <a:r>
              <a:rPr lang="en-US" sz="1800" dirty="0"/>
              <a:t> </a:t>
            </a:r>
            <a:r>
              <a:rPr lang="en-US" sz="1800" dirty="0" err="1"/>
              <a:t>lub</a:t>
            </a:r>
            <a:r>
              <a:rPr lang="en-US" sz="1800" dirty="0"/>
              <a:t> </a:t>
            </a:r>
            <a:r>
              <a:rPr lang="en-US" sz="1800" dirty="0" err="1"/>
              <a:t>zainteresowanych</a:t>
            </a:r>
            <a:r>
              <a:rPr lang="en-US" sz="1800" dirty="0"/>
              <a:t> </a:t>
            </a:r>
            <a:r>
              <a:rPr lang="en-US" sz="1800" dirty="0" err="1"/>
              <a:t>posiadaniem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, </a:t>
            </a:r>
            <a:r>
              <a:rPr lang="en-US" sz="1800" dirty="0" err="1"/>
              <a:t>albo</a:t>
            </a:r>
            <a:r>
              <a:rPr lang="en-US" sz="1800" dirty="0"/>
              <a:t> </a:t>
            </a:r>
            <a:r>
              <a:rPr lang="en-US" sz="1800" dirty="0" err="1"/>
              <a:t>używających</a:t>
            </a:r>
            <a:r>
              <a:rPr lang="en-US" sz="1800" dirty="0"/>
              <a:t> </a:t>
            </a:r>
            <a:r>
              <a:rPr lang="en-US" sz="1800" dirty="0" err="1"/>
              <a:t>jej</a:t>
            </a:r>
            <a:r>
              <a:rPr lang="en-US" sz="1800" dirty="0"/>
              <a:t> w </a:t>
            </a:r>
            <a:r>
              <a:rPr lang="en-US" sz="1800" dirty="0" err="1"/>
              <a:t>pracy</a:t>
            </a:r>
            <a:r>
              <a:rPr lang="en-US" sz="1800" dirty="0"/>
              <a:t> </a:t>
            </a:r>
            <a:r>
              <a:rPr lang="en-US" sz="1800" dirty="0" err="1"/>
              <a:t>zawodowej</a:t>
            </a:r>
            <a:r>
              <a:rPr lang="en-US" sz="1800" dirty="0"/>
              <a:t>,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zapewnienie</a:t>
            </a:r>
            <a:r>
              <a:rPr lang="en-US" sz="1800" dirty="0"/>
              <a:t> </a:t>
            </a:r>
            <a:r>
              <a:rPr lang="en-US" sz="1800" dirty="0" err="1"/>
              <a:t>odpowiednich</a:t>
            </a:r>
            <a:r>
              <a:rPr lang="en-US" sz="1800" dirty="0"/>
              <a:t> </a:t>
            </a:r>
            <a:r>
              <a:rPr lang="en-US" sz="1800" dirty="0" err="1"/>
              <a:t>programów</a:t>
            </a:r>
            <a:r>
              <a:rPr lang="en-US" sz="1800" dirty="0"/>
              <a:t> </a:t>
            </a:r>
            <a:r>
              <a:rPr lang="en-US" sz="1800" dirty="0" err="1"/>
              <a:t>szkolenia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opieki</a:t>
            </a:r>
            <a:r>
              <a:rPr lang="en-US" sz="1800" dirty="0"/>
              <a:t> </a:t>
            </a:r>
            <a:r>
              <a:rPr lang="en-US" sz="1800" dirty="0" err="1"/>
              <a:t>instruktorskiej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materiałów</a:t>
            </a:r>
            <a:r>
              <a:rPr lang="en-US" sz="1800" dirty="0"/>
              <a:t> </a:t>
            </a:r>
            <a:r>
              <a:rPr lang="en-US" sz="1800" dirty="0" err="1"/>
              <a:t>szkoleniowych</a:t>
            </a:r>
            <a:r>
              <a:rPr lang="en-US" sz="1800" dirty="0" smtClean="0"/>
              <a:t>;</a:t>
            </a:r>
          </a:p>
          <a:p>
            <a:pPr>
              <a:buFont typeface="+mj-lt"/>
              <a:buAutoNum type="arabicPeriod" startAt="5"/>
            </a:pPr>
            <a:r>
              <a:rPr lang="en-US" sz="1800" dirty="0" err="1" smtClean="0"/>
              <a:t>Upowszechniania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ochrony</a:t>
            </a:r>
            <a:r>
              <a:rPr lang="en-US" sz="1800" dirty="0"/>
              <a:t> </a:t>
            </a:r>
            <a:r>
              <a:rPr lang="en-US" sz="1800" dirty="0" err="1"/>
              <a:t>wolności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praw</a:t>
            </a:r>
            <a:r>
              <a:rPr lang="en-US" sz="1800" dirty="0"/>
              <a:t> </a:t>
            </a:r>
            <a:r>
              <a:rPr lang="en-US" sz="1800" dirty="0" err="1"/>
              <a:t>człowieka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swobód</a:t>
            </a:r>
            <a:r>
              <a:rPr lang="en-US" sz="1800" dirty="0"/>
              <a:t> </a:t>
            </a:r>
            <a:r>
              <a:rPr lang="en-US" sz="1800" dirty="0" err="1"/>
              <a:t>obywatelskich</a:t>
            </a:r>
            <a:r>
              <a:rPr lang="en-US" sz="1800" dirty="0"/>
              <a:t>, a </a:t>
            </a:r>
            <a:r>
              <a:rPr lang="en-US" sz="1800" dirty="0" err="1"/>
              <a:t>także</a:t>
            </a:r>
            <a:r>
              <a:rPr lang="en-US" sz="1800" dirty="0"/>
              <a:t> </a:t>
            </a:r>
            <a:r>
              <a:rPr lang="en-US" sz="1800" dirty="0" err="1"/>
              <a:t>działań</a:t>
            </a:r>
            <a:r>
              <a:rPr lang="en-US" sz="1800" dirty="0"/>
              <a:t> </a:t>
            </a:r>
            <a:r>
              <a:rPr lang="en-US" sz="1800" dirty="0" err="1"/>
              <a:t>wspomagających</a:t>
            </a:r>
            <a:r>
              <a:rPr lang="en-US" sz="1800" dirty="0"/>
              <a:t> </a:t>
            </a:r>
            <a:r>
              <a:rPr lang="en-US" sz="1800" dirty="0" err="1"/>
              <a:t>rozwój</a:t>
            </a:r>
            <a:r>
              <a:rPr lang="en-US" sz="1800" dirty="0"/>
              <a:t> </a:t>
            </a:r>
            <a:r>
              <a:rPr lang="en-US" sz="1800" dirty="0" err="1"/>
              <a:t>demokracji</a:t>
            </a:r>
            <a:r>
              <a:rPr lang="en-US" sz="1800" dirty="0"/>
              <a:t>,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poprawy</a:t>
            </a:r>
            <a:r>
              <a:rPr lang="en-US" sz="1800" dirty="0"/>
              <a:t> </a:t>
            </a:r>
            <a:r>
              <a:rPr lang="en-US" sz="1800" dirty="0" err="1"/>
              <a:t>dostępności</a:t>
            </a:r>
            <a:r>
              <a:rPr lang="en-US" sz="1800" dirty="0"/>
              <a:t> do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dla</a:t>
            </a:r>
            <a:r>
              <a:rPr lang="en-US" sz="1800" dirty="0"/>
              <a:t> </a:t>
            </a:r>
            <a:r>
              <a:rPr lang="en-US" sz="1800" dirty="0" err="1"/>
              <a:t>uprawnionych</a:t>
            </a:r>
            <a:r>
              <a:rPr lang="en-US" sz="1800" dirty="0"/>
              <a:t> </a:t>
            </a:r>
            <a:r>
              <a:rPr lang="en-US" sz="1800" dirty="0" err="1"/>
              <a:t>obywateli</a:t>
            </a:r>
            <a:r>
              <a:rPr lang="en-US" sz="1800" dirty="0"/>
              <a:t>,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prowadzenie</a:t>
            </a:r>
            <a:r>
              <a:rPr lang="en-US" sz="1800" dirty="0"/>
              <a:t> </a:t>
            </a:r>
            <a:r>
              <a:rPr lang="en-US" sz="1800" dirty="0" err="1"/>
              <a:t>akcji</a:t>
            </a:r>
            <a:r>
              <a:rPr lang="en-US" sz="1800" dirty="0"/>
              <a:t> </a:t>
            </a:r>
            <a:r>
              <a:rPr lang="en-US" sz="1800" dirty="0" err="1"/>
              <a:t>społecznych</a:t>
            </a:r>
            <a:r>
              <a:rPr lang="en-US" sz="1800" dirty="0"/>
              <a:t>, </a:t>
            </a:r>
            <a:r>
              <a:rPr lang="en-US" sz="1800" dirty="0" err="1"/>
              <a:t>informacyjnych</a:t>
            </a:r>
            <a:r>
              <a:rPr lang="en-US" sz="1800" dirty="0"/>
              <a:t>, </a:t>
            </a:r>
            <a:r>
              <a:rPr lang="en-US" sz="1800" dirty="0" err="1"/>
              <a:t>promocyjnych</a:t>
            </a:r>
            <a:r>
              <a:rPr lang="en-US" sz="1800" dirty="0"/>
              <a:t>;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8502D2A-70D7-7845-8B20-AA55BD0F9EFE}" type="slidenum">
              <a:rPr lang="fi-FI" altLang="en-US" smtClean="0"/>
              <a:pPr/>
              <a:t>3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83787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72" y="-1"/>
            <a:ext cx="10099696" cy="7541848"/>
            <a:chOff x="-19072" y="-1"/>
            <a:chExt cx="10099696" cy="7541848"/>
          </a:xfrm>
        </p:grpSpPr>
        <p:sp>
          <p:nvSpPr>
            <p:cNvPr id="7" name="Rechteck 3"/>
            <p:cNvSpPr/>
            <p:nvPr/>
          </p:nvSpPr>
          <p:spPr>
            <a:xfrm>
              <a:off x="-1" y="-1"/>
              <a:ext cx="10080625" cy="301625"/>
            </a:xfrm>
            <a:prstGeom prst="rect">
              <a:avLst/>
            </a:prstGeom>
            <a:solidFill>
              <a:srgbClr val="002060">
                <a:alpha val="7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5"/>
            <p:cNvSpPr/>
            <p:nvPr/>
          </p:nvSpPr>
          <p:spPr>
            <a:xfrm>
              <a:off x="-2" y="7209191"/>
              <a:ext cx="10080625" cy="332656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9072" y="6968005"/>
              <a:ext cx="657384" cy="556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Proponowane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d.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03238" y="1403573"/>
            <a:ext cx="9067800" cy="4986338"/>
          </a:xfrm>
        </p:spPr>
        <p:txBody>
          <a:bodyPr/>
          <a:lstStyle/>
          <a:p>
            <a:pPr>
              <a:buFont typeface="+mj-lt"/>
              <a:buAutoNum type="arabicPeriod" startAt="10"/>
            </a:pPr>
            <a:r>
              <a:rPr lang="en-US" sz="1800" dirty="0" err="1" smtClean="0"/>
              <a:t>Działalności</a:t>
            </a:r>
            <a:r>
              <a:rPr lang="en-US" sz="1800" dirty="0" smtClean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rzecz</a:t>
            </a:r>
            <a:r>
              <a:rPr lang="en-US" sz="1800" dirty="0"/>
              <a:t> </a:t>
            </a:r>
            <a:r>
              <a:rPr lang="en-US" sz="1800" dirty="0" err="1"/>
              <a:t>integracji</a:t>
            </a:r>
            <a:r>
              <a:rPr lang="en-US" sz="1800" dirty="0"/>
              <a:t> </a:t>
            </a:r>
            <a:r>
              <a:rPr lang="en-US" sz="1800" dirty="0" err="1"/>
              <a:t>europejskiej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rozwijania</a:t>
            </a:r>
            <a:r>
              <a:rPr lang="en-US" sz="1800" dirty="0"/>
              <a:t> </a:t>
            </a:r>
            <a:r>
              <a:rPr lang="en-US" sz="1800" dirty="0" err="1"/>
              <a:t>kontaktów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współpracy</a:t>
            </a:r>
            <a:r>
              <a:rPr lang="en-US" sz="1800" dirty="0"/>
              <a:t> </a:t>
            </a:r>
            <a:r>
              <a:rPr lang="en-US" sz="1800" dirty="0" err="1"/>
              <a:t>między</a:t>
            </a:r>
            <a:r>
              <a:rPr lang="en-US" sz="1800" dirty="0"/>
              <a:t> </a:t>
            </a:r>
            <a:r>
              <a:rPr lang="en-US" sz="1800" dirty="0" err="1"/>
              <a:t>społeczeństwami</a:t>
            </a:r>
            <a:r>
              <a:rPr lang="en-US" sz="1800" dirty="0"/>
              <a:t> </a:t>
            </a:r>
            <a:r>
              <a:rPr lang="en-US" sz="1800" dirty="0" err="1"/>
              <a:t>państw</a:t>
            </a:r>
            <a:r>
              <a:rPr lang="en-US" sz="1800" dirty="0"/>
              <a:t> </a:t>
            </a:r>
            <a:r>
              <a:rPr lang="en-US" sz="1800" dirty="0" err="1"/>
              <a:t>członkowskich</a:t>
            </a:r>
            <a:r>
              <a:rPr lang="en-US" sz="1800" dirty="0"/>
              <a:t> UE, w </a:t>
            </a:r>
            <a:r>
              <a:rPr lang="en-US" sz="1800" dirty="0" err="1"/>
              <a:t>tym</a:t>
            </a:r>
            <a:r>
              <a:rPr lang="en-US" sz="1800" dirty="0"/>
              <a:t> </a:t>
            </a:r>
            <a:r>
              <a:rPr lang="en-US" sz="1800" dirty="0" err="1"/>
              <a:t>także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implementacji</a:t>
            </a:r>
            <a:r>
              <a:rPr lang="en-US" sz="1800" dirty="0"/>
              <a:t> </a:t>
            </a:r>
            <a:r>
              <a:rPr lang="en-US" sz="1800" dirty="0" err="1"/>
              <a:t>prawodawstwa</a:t>
            </a:r>
            <a:r>
              <a:rPr lang="en-US" sz="1800" dirty="0"/>
              <a:t> UE dot.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terenie</a:t>
            </a:r>
            <a:r>
              <a:rPr lang="en-US" sz="1800" dirty="0"/>
              <a:t> UE; </a:t>
            </a:r>
          </a:p>
          <a:p>
            <a:pPr>
              <a:buFont typeface="+mj-lt"/>
              <a:buAutoNum type="arabicPeriod" startAt="10"/>
            </a:pPr>
            <a:r>
              <a:rPr lang="en-US" sz="1800" dirty="0" err="1" smtClean="0"/>
              <a:t>Rewitalizacji</a:t>
            </a:r>
            <a:r>
              <a:rPr lang="en-US" sz="1800" dirty="0" smtClean="0"/>
              <a:t> </a:t>
            </a:r>
            <a:r>
              <a:rPr lang="en-US" sz="1800" dirty="0" err="1"/>
              <a:t>obiektów</a:t>
            </a:r>
            <a:r>
              <a:rPr lang="en-US" sz="1800" dirty="0"/>
              <a:t> </a:t>
            </a:r>
            <a:r>
              <a:rPr lang="en-US" sz="1800" dirty="0" err="1"/>
              <a:t>mogących</a:t>
            </a:r>
            <a:r>
              <a:rPr lang="en-US" sz="1800" dirty="0"/>
              <a:t> </a:t>
            </a:r>
            <a:r>
              <a:rPr lang="en-US" sz="1800" dirty="0" err="1"/>
              <a:t>służyć</a:t>
            </a:r>
            <a:r>
              <a:rPr lang="en-US" sz="1800" dirty="0"/>
              <a:t> </a:t>
            </a:r>
            <a:r>
              <a:rPr lang="en-US" sz="1800" dirty="0" err="1"/>
              <a:t>jako</a:t>
            </a:r>
            <a:r>
              <a:rPr lang="en-US" sz="1800" dirty="0"/>
              <a:t> </a:t>
            </a:r>
            <a:r>
              <a:rPr lang="en-US" sz="1800" dirty="0" err="1"/>
              <a:t>strzelnice</a:t>
            </a:r>
            <a:r>
              <a:rPr lang="en-US" sz="1800" dirty="0"/>
              <a:t> do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stwarzanie</a:t>
            </a:r>
            <a:r>
              <a:rPr lang="en-US" sz="1800" dirty="0"/>
              <a:t> </a:t>
            </a:r>
            <a:r>
              <a:rPr lang="en-US" sz="1800" dirty="0" err="1"/>
              <a:t>odpowiednich</a:t>
            </a:r>
            <a:r>
              <a:rPr lang="en-US" sz="1800" dirty="0"/>
              <a:t> </a:t>
            </a:r>
            <a:r>
              <a:rPr lang="en-US" sz="1800" dirty="0" err="1"/>
              <a:t>warunków</a:t>
            </a:r>
            <a:r>
              <a:rPr lang="en-US" sz="1800" dirty="0"/>
              <a:t> </a:t>
            </a:r>
            <a:r>
              <a:rPr lang="en-US" sz="1800" dirty="0" err="1"/>
              <a:t>uprawienie</a:t>
            </a:r>
            <a:r>
              <a:rPr lang="en-US" sz="1800" dirty="0"/>
              <a:t> </a:t>
            </a:r>
            <a:r>
              <a:rPr lang="en-US" sz="1800" dirty="0" err="1"/>
              <a:t>strzelectwa</a:t>
            </a:r>
            <a:r>
              <a:rPr lang="en-US" sz="1800" dirty="0"/>
              <a:t> z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 startAt="10"/>
            </a:pPr>
            <a:r>
              <a:rPr lang="en-US" sz="1800" dirty="0" err="1" smtClean="0"/>
              <a:t>Ochronę</a:t>
            </a:r>
            <a:r>
              <a:rPr lang="en-US" sz="1800" dirty="0" smtClean="0"/>
              <a:t> </a:t>
            </a:r>
            <a:r>
              <a:rPr lang="en-US" sz="1800" dirty="0" err="1"/>
              <a:t>przyrody</a:t>
            </a:r>
            <a:r>
              <a:rPr lang="en-US" sz="1800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promocję</a:t>
            </a:r>
            <a:r>
              <a:rPr lang="en-US" sz="1800" dirty="0"/>
              <a:t> </a:t>
            </a:r>
            <a:r>
              <a:rPr lang="en-US" sz="1800" dirty="0" err="1"/>
              <a:t>łowiectwa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 startAt="10"/>
            </a:pPr>
            <a:r>
              <a:rPr lang="en-US" sz="1800" dirty="0" err="1" smtClean="0"/>
              <a:t>Działalności</a:t>
            </a:r>
            <a:r>
              <a:rPr lang="en-US" sz="1800" dirty="0" smtClean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rzecz</a:t>
            </a:r>
            <a:r>
              <a:rPr lang="en-US" sz="1800" dirty="0"/>
              <a:t> </a:t>
            </a:r>
            <a:r>
              <a:rPr lang="en-US" sz="1800" dirty="0" err="1"/>
              <a:t>organizacji</a:t>
            </a:r>
            <a:r>
              <a:rPr lang="en-US" sz="1800" dirty="0"/>
              <a:t> </a:t>
            </a:r>
            <a:r>
              <a:rPr lang="en-US" sz="1800" dirty="0" err="1"/>
              <a:t>pozarządowych</a:t>
            </a:r>
            <a:r>
              <a:rPr lang="en-US" sz="1800" dirty="0"/>
              <a:t> </a:t>
            </a:r>
            <a:r>
              <a:rPr lang="en-US" sz="1800" dirty="0" err="1"/>
              <a:t>związanych</a:t>
            </a:r>
            <a:r>
              <a:rPr lang="en-US" sz="1800" dirty="0"/>
              <a:t> </a:t>
            </a:r>
            <a:r>
              <a:rPr lang="en-US" sz="1800" dirty="0" err="1"/>
              <a:t>ze</a:t>
            </a:r>
            <a:r>
              <a:rPr lang="en-US" sz="1800" dirty="0"/>
              <a:t> </a:t>
            </a:r>
            <a:r>
              <a:rPr lang="en-US" sz="1800" dirty="0" err="1"/>
              <a:t>środowiskiem</a:t>
            </a:r>
            <a:r>
              <a:rPr lang="en-US" sz="1800" dirty="0"/>
              <a:t> </a:t>
            </a:r>
            <a:r>
              <a:rPr lang="en-US" sz="1800" dirty="0" err="1"/>
              <a:t>posiadaczy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wymianę</a:t>
            </a:r>
            <a:r>
              <a:rPr lang="en-US" sz="1800" dirty="0"/>
              <a:t> </a:t>
            </a:r>
            <a:r>
              <a:rPr lang="en-US" sz="1800" dirty="0" err="1"/>
              <a:t>doświadczeń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know-how, </a:t>
            </a:r>
            <a:r>
              <a:rPr lang="en-US" sz="1800" dirty="0" err="1"/>
              <a:t>współpracę</a:t>
            </a:r>
            <a:r>
              <a:rPr lang="en-US" sz="1800" dirty="0"/>
              <a:t> z </a:t>
            </a:r>
            <a:r>
              <a:rPr lang="en-US" sz="1800" dirty="0" err="1"/>
              <a:t>innymi</a:t>
            </a:r>
            <a:r>
              <a:rPr lang="en-US" sz="1800" dirty="0"/>
              <a:t> </a:t>
            </a:r>
            <a:r>
              <a:rPr lang="en-US" sz="1800" dirty="0" err="1"/>
              <a:t>krajowymi</a:t>
            </a:r>
            <a:r>
              <a:rPr lang="en-US" sz="1800" dirty="0"/>
              <a:t>, </a:t>
            </a:r>
            <a:r>
              <a:rPr lang="en-US" sz="1800" dirty="0" err="1"/>
              <a:t>zagranicznymi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międzynarodowymi</a:t>
            </a:r>
            <a:r>
              <a:rPr lang="en-US" sz="1800" dirty="0"/>
              <a:t> </a:t>
            </a:r>
            <a:r>
              <a:rPr lang="en-US" sz="1800" dirty="0" err="1"/>
              <a:t>związkami</a:t>
            </a:r>
            <a:r>
              <a:rPr lang="en-US" sz="1800" dirty="0"/>
              <a:t>, </a:t>
            </a:r>
            <a:r>
              <a:rPr lang="en-US" sz="1800" dirty="0" err="1"/>
              <a:t>klubami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stowarzyszeniami</a:t>
            </a:r>
            <a:r>
              <a:rPr lang="en-US" sz="1800" dirty="0"/>
              <a:t> o </a:t>
            </a:r>
            <a:r>
              <a:rPr lang="en-US" sz="1800" dirty="0" err="1"/>
              <a:t>tym</a:t>
            </a:r>
            <a:r>
              <a:rPr lang="en-US" sz="1800" dirty="0"/>
              <a:t> </a:t>
            </a:r>
            <a:r>
              <a:rPr lang="en-US" sz="1800" dirty="0" err="1"/>
              <a:t>samym</a:t>
            </a:r>
            <a:r>
              <a:rPr lang="en-US" sz="1800" dirty="0"/>
              <a:t> </a:t>
            </a:r>
            <a:r>
              <a:rPr lang="en-US" sz="1800" dirty="0" err="1"/>
              <a:t>lub</a:t>
            </a:r>
            <a:r>
              <a:rPr lang="en-US" sz="1800" dirty="0"/>
              <a:t> </a:t>
            </a:r>
            <a:r>
              <a:rPr lang="en-US" sz="1800" dirty="0" err="1" smtClean="0"/>
              <a:t>podobnym</a:t>
            </a:r>
            <a:r>
              <a:rPr lang="en-US" sz="1800" dirty="0" smtClean="0"/>
              <a:t> </a:t>
            </a:r>
            <a:r>
              <a:rPr lang="en-US" sz="1800" dirty="0" err="1"/>
              <a:t>profilu</a:t>
            </a:r>
            <a:r>
              <a:rPr lang="en-US" sz="1800" dirty="0"/>
              <a:t> </a:t>
            </a:r>
            <a:r>
              <a:rPr lang="en-US" sz="1800" dirty="0" err="1"/>
              <a:t>działania</a:t>
            </a:r>
            <a:r>
              <a:rPr lang="en-US" sz="1800" dirty="0"/>
              <a:t>, a </a:t>
            </a:r>
            <a:r>
              <a:rPr lang="en-US" sz="1800" dirty="0" err="1"/>
              <a:t>także</a:t>
            </a:r>
            <a:r>
              <a:rPr lang="en-US" sz="1800" dirty="0"/>
              <a:t> </a:t>
            </a:r>
            <a:r>
              <a:rPr lang="en-US" sz="1800" dirty="0" err="1"/>
              <a:t>reprezentowanie</a:t>
            </a:r>
            <a:r>
              <a:rPr lang="en-US" sz="1800" dirty="0"/>
              <a:t> </a:t>
            </a:r>
            <a:r>
              <a:rPr lang="en-US" sz="1800" dirty="0" err="1"/>
              <a:t>podmiotów</a:t>
            </a:r>
            <a:r>
              <a:rPr lang="en-US" sz="1800" dirty="0"/>
              <a:t> </a:t>
            </a:r>
            <a:r>
              <a:rPr lang="en-US" sz="1800" dirty="0" err="1"/>
              <a:t>lokalnych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krajowych</a:t>
            </a:r>
            <a:r>
              <a:rPr lang="en-US" sz="1800" dirty="0"/>
              <a:t> w </a:t>
            </a:r>
            <a:r>
              <a:rPr lang="en-US" sz="1800" dirty="0" err="1"/>
              <a:t>konsultacjach</a:t>
            </a:r>
            <a:r>
              <a:rPr lang="en-US" sz="1800" dirty="0"/>
              <a:t> </a:t>
            </a:r>
            <a:r>
              <a:rPr lang="en-US" sz="1800" dirty="0" err="1"/>
              <a:t>społecznych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działalności</a:t>
            </a:r>
            <a:r>
              <a:rPr lang="en-US" sz="1800" dirty="0"/>
              <a:t> </a:t>
            </a:r>
            <a:r>
              <a:rPr lang="en-US" sz="1800" dirty="0" err="1"/>
              <a:t>lobbingowej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poziomie</a:t>
            </a:r>
            <a:r>
              <a:rPr lang="en-US" sz="1800" dirty="0"/>
              <a:t> UE; </a:t>
            </a:r>
            <a:endParaRPr lang="en-US" sz="1800" dirty="0" smtClean="0"/>
          </a:p>
          <a:p>
            <a:pPr>
              <a:buFont typeface="+mj-lt"/>
              <a:buAutoNum type="arabicPeriod" startAt="10"/>
            </a:pPr>
            <a:r>
              <a:rPr lang="en-US" sz="1800" dirty="0" err="1" smtClean="0"/>
              <a:t>Budowanie</a:t>
            </a:r>
            <a:r>
              <a:rPr lang="en-US" sz="1800" dirty="0" smtClean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rzecz</a:t>
            </a:r>
            <a:r>
              <a:rPr lang="en-US" sz="1800" dirty="0"/>
              <a:t> </a:t>
            </a:r>
            <a:r>
              <a:rPr lang="en-US" sz="1800" dirty="0" err="1"/>
              <a:t>budowanie</a:t>
            </a:r>
            <a:r>
              <a:rPr lang="en-US" sz="1800" dirty="0"/>
              <a:t> </a:t>
            </a:r>
            <a:r>
              <a:rPr lang="en-US" sz="1800" dirty="0" err="1"/>
              <a:t>społeczeństwa</a:t>
            </a:r>
            <a:r>
              <a:rPr lang="en-US" sz="1800" dirty="0"/>
              <a:t> </a:t>
            </a:r>
            <a:r>
              <a:rPr lang="en-US" sz="1800" dirty="0" err="1"/>
              <a:t>obywatelskiego</a:t>
            </a:r>
            <a:r>
              <a:rPr lang="en-US" sz="1800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współpracę</a:t>
            </a:r>
            <a:r>
              <a:rPr lang="en-US" sz="1800" dirty="0"/>
              <a:t> z </a:t>
            </a:r>
            <a:r>
              <a:rPr lang="en-US" sz="1800" dirty="0" err="1"/>
              <a:t>organami</a:t>
            </a:r>
            <a:r>
              <a:rPr lang="en-US" sz="1800" dirty="0"/>
              <a:t> </a:t>
            </a:r>
            <a:r>
              <a:rPr lang="en-US" sz="1800" dirty="0" err="1"/>
              <a:t>administracji</a:t>
            </a:r>
            <a:r>
              <a:rPr lang="en-US" sz="1800" dirty="0"/>
              <a:t> </a:t>
            </a:r>
            <a:r>
              <a:rPr lang="en-US" sz="1800" dirty="0" err="1"/>
              <a:t>publicznej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występowanie</a:t>
            </a:r>
            <a:r>
              <a:rPr lang="en-US" sz="1800" dirty="0"/>
              <a:t> z </a:t>
            </a:r>
            <a:r>
              <a:rPr lang="en-US" sz="1800" dirty="0" err="1"/>
              <a:t>wnioskami</a:t>
            </a:r>
            <a:r>
              <a:rPr lang="en-US" sz="1800" dirty="0"/>
              <a:t> do </a:t>
            </a:r>
            <a:r>
              <a:rPr lang="en-US" sz="1800" dirty="0" err="1"/>
              <a:t>właściwych</a:t>
            </a:r>
            <a:r>
              <a:rPr lang="en-US" sz="1800" dirty="0"/>
              <a:t> </a:t>
            </a:r>
            <a:r>
              <a:rPr lang="en-US" sz="1800" dirty="0" err="1"/>
              <a:t>organów</a:t>
            </a:r>
            <a:r>
              <a:rPr lang="en-US" sz="1800" dirty="0"/>
              <a:t> </a:t>
            </a:r>
            <a:r>
              <a:rPr lang="en-US" sz="1800" dirty="0" err="1"/>
              <a:t>administracji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spraw</a:t>
            </a:r>
            <a:r>
              <a:rPr lang="en-US" sz="1800" dirty="0"/>
              <a:t> dot. </a:t>
            </a:r>
            <a:r>
              <a:rPr lang="en-US" sz="1800" dirty="0" err="1"/>
              <a:t>środowiska</a:t>
            </a:r>
            <a:r>
              <a:rPr lang="en-US" sz="1800" dirty="0"/>
              <a:t> </a:t>
            </a:r>
            <a:r>
              <a:rPr lang="en-US" sz="1800" dirty="0" err="1"/>
              <a:t>strzeleckiego</a:t>
            </a:r>
            <a:r>
              <a:rPr lang="en-US" sz="1800" dirty="0"/>
              <a:t>, w </a:t>
            </a:r>
            <a:r>
              <a:rPr lang="en-US" sz="1800" dirty="0" err="1"/>
              <a:t>tym</a:t>
            </a:r>
            <a:r>
              <a:rPr lang="en-US" sz="1800" dirty="0"/>
              <a:t> </a:t>
            </a:r>
            <a:r>
              <a:rPr lang="en-US" sz="1800" dirty="0" err="1"/>
              <a:t>uczestniczenie</a:t>
            </a:r>
            <a:r>
              <a:rPr lang="en-US" sz="1800" dirty="0"/>
              <a:t> </a:t>
            </a:r>
            <a:r>
              <a:rPr lang="en-US" sz="1800" dirty="0" err="1"/>
              <a:t>jako</a:t>
            </a:r>
            <a:r>
              <a:rPr lang="en-US" sz="1800" dirty="0"/>
              <a:t> </a:t>
            </a:r>
            <a:r>
              <a:rPr lang="en-US" sz="1800" dirty="0" err="1"/>
              <a:t>strona</a:t>
            </a:r>
            <a:r>
              <a:rPr lang="en-US" sz="1800" dirty="0"/>
              <a:t> </a:t>
            </a:r>
            <a:r>
              <a:rPr lang="en-US" sz="1800" dirty="0" err="1"/>
              <a:t>społeczna</a:t>
            </a:r>
            <a:r>
              <a:rPr lang="en-US" sz="1800" dirty="0"/>
              <a:t> w </a:t>
            </a:r>
            <a:r>
              <a:rPr lang="en-US" sz="1800" dirty="0" err="1"/>
              <a:t>konsultacjach</a:t>
            </a:r>
            <a:r>
              <a:rPr lang="en-US" sz="1800" dirty="0"/>
              <a:t> </a:t>
            </a:r>
            <a:r>
              <a:rPr lang="en-US" sz="1800" dirty="0" err="1"/>
              <a:t>społecznych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pracach</a:t>
            </a:r>
            <a:r>
              <a:rPr lang="en-US" sz="1800" dirty="0"/>
              <a:t> </a:t>
            </a:r>
            <a:r>
              <a:rPr lang="en-US" sz="1800" dirty="0" err="1"/>
              <a:t>legislacyjnych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praw</a:t>
            </a:r>
            <a:r>
              <a:rPr lang="en-US" sz="1800" dirty="0"/>
              <a:t> </a:t>
            </a:r>
            <a:r>
              <a:rPr lang="en-US" sz="1800" dirty="0" err="1"/>
              <a:t>posiadaczy</a:t>
            </a:r>
            <a:r>
              <a:rPr lang="en-US" sz="1800" dirty="0"/>
              <a:t> </a:t>
            </a:r>
            <a:r>
              <a:rPr lang="en-US" sz="1800" dirty="0" err="1"/>
              <a:t>broni</a:t>
            </a:r>
            <a:r>
              <a:rPr lang="en-US" sz="1800" dirty="0"/>
              <a:t> </a:t>
            </a:r>
            <a:r>
              <a:rPr lang="en-US" sz="1800" dirty="0" err="1"/>
              <a:t>palnej</a:t>
            </a:r>
            <a:r>
              <a:rPr lang="en-US" sz="1800" dirty="0"/>
              <a:t>; </a:t>
            </a:r>
          </a:p>
          <a:p>
            <a:pPr>
              <a:buFont typeface="+mj-lt"/>
              <a:buAutoNum type="arabicPeriod" startAt="10"/>
            </a:pPr>
            <a:r>
              <a:rPr lang="en-US" sz="1800" dirty="0" err="1" smtClean="0"/>
              <a:t>Działalność</a:t>
            </a:r>
            <a:r>
              <a:rPr lang="en-US" sz="1800" dirty="0" smtClean="0"/>
              <a:t> </a:t>
            </a:r>
            <a:r>
              <a:rPr lang="en-US" sz="1800" dirty="0" err="1"/>
              <a:t>badawczo-rozwojowa</a:t>
            </a:r>
            <a:r>
              <a:rPr lang="en-US" sz="1800" dirty="0"/>
              <a:t>, </a:t>
            </a:r>
            <a:r>
              <a:rPr lang="en-US" sz="1800" dirty="0" err="1"/>
              <a:t>naukowa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kulturalno-artystyczna</a:t>
            </a:r>
            <a:r>
              <a:rPr lang="en-US" sz="1800" dirty="0"/>
              <a:t> w </a:t>
            </a:r>
            <a:r>
              <a:rPr lang="en-US" sz="1800" dirty="0" err="1"/>
              <a:t>zakresie</a:t>
            </a:r>
            <a:r>
              <a:rPr lang="en-US" sz="1800" dirty="0"/>
              <a:t> </a:t>
            </a:r>
            <a:r>
              <a:rPr lang="en-US" sz="1800" dirty="0" err="1"/>
              <a:t>celów</a:t>
            </a:r>
            <a:r>
              <a:rPr lang="en-US" sz="1800" dirty="0"/>
              <a:t> </a:t>
            </a:r>
            <a:r>
              <a:rPr lang="en-US" sz="1800" dirty="0" err="1"/>
              <a:t>stowarzyszenia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8502D2A-70D7-7845-8B20-AA55BD0F9EFE}" type="slidenum">
              <a:rPr lang="fi-FI" altLang="en-US" smtClean="0"/>
              <a:pPr/>
              <a:t>4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61092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33388" y="5002213"/>
            <a:ext cx="9070975" cy="1262062"/>
          </a:xfrm>
        </p:spPr>
        <p:txBody>
          <a:bodyPr tIns="84600"/>
          <a:lstStyle/>
          <a:p>
            <a:pPr eaLnBrk="1" hangingPunct="1">
              <a:lnSpc>
                <a:spcPct val="86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altLang="en-US" sz="4800" dirty="0" err="1" smtClean="0">
                <a:solidFill>
                  <a:srgbClr val="404040"/>
                </a:solidFill>
                <a:latin typeface="Calibri" charset="0"/>
              </a:rPr>
              <a:t>Dziękujemy</a:t>
            </a:r>
            <a:endParaRPr lang="fi-FI" altLang="en-US" sz="48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863600"/>
            <a:ext cx="3986213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824413" y="6292850"/>
            <a:ext cx="484346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-19072" y="-1"/>
            <a:ext cx="10099696" cy="7541848"/>
            <a:chOff x="-19072" y="-1"/>
            <a:chExt cx="10099696" cy="7541848"/>
          </a:xfrm>
        </p:grpSpPr>
        <p:sp>
          <p:nvSpPr>
            <p:cNvPr id="8" name="Rechteck 3"/>
            <p:cNvSpPr/>
            <p:nvPr/>
          </p:nvSpPr>
          <p:spPr>
            <a:xfrm>
              <a:off x="-1" y="-1"/>
              <a:ext cx="10080625" cy="301625"/>
            </a:xfrm>
            <a:prstGeom prst="rect">
              <a:avLst/>
            </a:prstGeom>
            <a:solidFill>
              <a:srgbClr val="002060">
                <a:alpha val="7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5"/>
            <p:cNvSpPr/>
            <p:nvPr/>
          </p:nvSpPr>
          <p:spPr>
            <a:xfrm>
              <a:off x="-2" y="7209191"/>
              <a:ext cx="10080625" cy="332656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9072" y="6968005"/>
              <a:ext cx="657384" cy="556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35293</TotalTime>
  <Words>534</Words>
  <Application>Microsoft Office PowerPoint</Application>
  <PresentationFormat>Niestandardowy</PresentationFormat>
  <Paragraphs>30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Office Theme</vt:lpstr>
      <vt:lpstr>Współpraca organizacji strzeleckich w Polsce</vt:lpstr>
      <vt:lpstr>Proponowane cele</vt:lpstr>
      <vt:lpstr>Proponowane cele, cd.</vt:lpstr>
      <vt:lpstr>Proponowane cele, cd.</vt:lpstr>
      <vt:lpstr>Dziękujemy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White and the Seven Ugly Lies</dc:title>
  <dc:creator>Mikko Pesonen</dc:creator>
  <cp:lastModifiedBy>KWIAT</cp:lastModifiedBy>
  <cp:revision>69</cp:revision>
  <cp:lastPrinted>1601-01-01T00:00:00Z</cp:lastPrinted>
  <dcterms:created xsi:type="dcterms:W3CDTF">2016-05-31T19:16:22Z</dcterms:created>
  <dcterms:modified xsi:type="dcterms:W3CDTF">2017-09-28T16:31:17Z</dcterms:modified>
</cp:coreProperties>
</file>